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4"/>
  </p:notesMasterIdLst>
  <p:sldIdLst>
    <p:sldId id="294" r:id="rId2"/>
    <p:sldId id="295" r:id="rId3"/>
    <p:sldId id="363" r:id="rId4"/>
    <p:sldId id="371" r:id="rId5"/>
    <p:sldId id="367" r:id="rId6"/>
    <p:sldId id="293" r:id="rId7"/>
    <p:sldId id="992" r:id="rId8"/>
    <p:sldId id="993" r:id="rId9"/>
    <p:sldId id="994" r:id="rId10"/>
    <p:sldId id="995" r:id="rId11"/>
    <p:sldId id="996" r:id="rId12"/>
    <p:sldId id="997" r:id="rId13"/>
    <p:sldId id="998" r:id="rId14"/>
    <p:sldId id="999" r:id="rId15"/>
    <p:sldId id="1000" r:id="rId16"/>
    <p:sldId id="1001" r:id="rId17"/>
    <p:sldId id="1002" r:id="rId18"/>
    <p:sldId id="1003" r:id="rId19"/>
    <p:sldId id="1004" r:id="rId20"/>
    <p:sldId id="1005" r:id="rId21"/>
    <p:sldId id="1006" r:id="rId22"/>
    <p:sldId id="1007" r:id="rId23"/>
    <p:sldId id="287" r:id="rId24"/>
    <p:sldId id="1008" r:id="rId25"/>
    <p:sldId id="1009" r:id="rId26"/>
    <p:sldId id="1010" r:id="rId27"/>
    <p:sldId id="1011" r:id="rId28"/>
    <p:sldId id="1012" r:id="rId29"/>
    <p:sldId id="1013" r:id="rId30"/>
    <p:sldId id="1014" r:id="rId31"/>
    <p:sldId id="357" r:id="rId32"/>
    <p:sldId id="1015" r:id="rId33"/>
    <p:sldId id="1016" r:id="rId34"/>
    <p:sldId id="1017" r:id="rId35"/>
    <p:sldId id="1018" r:id="rId36"/>
    <p:sldId id="1019" r:id="rId37"/>
    <p:sldId id="1020" r:id="rId38"/>
    <p:sldId id="1021" r:id="rId39"/>
    <p:sldId id="1022" r:id="rId40"/>
    <p:sldId id="1023" r:id="rId41"/>
    <p:sldId id="1024" r:id="rId42"/>
    <p:sldId id="1025" r:id="rId43"/>
    <p:sldId id="1026" r:id="rId44"/>
    <p:sldId id="1027" r:id="rId45"/>
    <p:sldId id="1028" r:id="rId46"/>
    <p:sldId id="1029" r:id="rId47"/>
    <p:sldId id="1030" r:id="rId48"/>
    <p:sldId id="1031" r:id="rId49"/>
    <p:sldId id="1032" r:id="rId50"/>
    <p:sldId id="1033" r:id="rId51"/>
    <p:sldId id="1034" r:id="rId52"/>
    <p:sldId id="1035" r:id="rId53"/>
    <p:sldId id="1036" r:id="rId54"/>
    <p:sldId id="1037" r:id="rId55"/>
    <p:sldId id="1038" r:id="rId56"/>
    <p:sldId id="896" r:id="rId57"/>
    <p:sldId id="897" r:id="rId58"/>
    <p:sldId id="898" r:id="rId59"/>
    <p:sldId id="899" r:id="rId60"/>
    <p:sldId id="900" r:id="rId61"/>
    <p:sldId id="901" r:id="rId62"/>
    <p:sldId id="902" r:id="rId63"/>
    <p:sldId id="903" r:id="rId64"/>
    <p:sldId id="1039" r:id="rId65"/>
    <p:sldId id="361" r:id="rId66"/>
    <p:sldId id="359" r:id="rId67"/>
    <p:sldId id="603" r:id="rId68"/>
    <p:sldId id="604" r:id="rId69"/>
    <p:sldId id="895" r:id="rId70"/>
    <p:sldId id="605" r:id="rId71"/>
    <p:sldId id="716" r:id="rId72"/>
    <p:sldId id="389" r:id="rId73"/>
    <p:sldId id="1040" r:id="rId74"/>
    <p:sldId id="1041" r:id="rId75"/>
    <p:sldId id="1042" r:id="rId76"/>
    <p:sldId id="1043" r:id="rId77"/>
    <p:sldId id="1044" r:id="rId78"/>
    <p:sldId id="1045" r:id="rId79"/>
    <p:sldId id="1046" r:id="rId80"/>
    <p:sldId id="1047" r:id="rId81"/>
    <p:sldId id="1048" r:id="rId82"/>
    <p:sldId id="1049" r:id="rId83"/>
    <p:sldId id="1050" r:id="rId84"/>
    <p:sldId id="1051" r:id="rId85"/>
    <p:sldId id="1052" r:id="rId86"/>
    <p:sldId id="1053" r:id="rId87"/>
    <p:sldId id="1054" r:id="rId88"/>
    <p:sldId id="1055" r:id="rId89"/>
    <p:sldId id="1056" r:id="rId90"/>
    <p:sldId id="1057" r:id="rId91"/>
    <p:sldId id="1058" r:id="rId92"/>
    <p:sldId id="1059" r:id="rId93"/>
    <p:sldId id="1060" r:id="rId94"/>
    <p:sldId id="1061" r:id="rId95"/>
    <p:sldId id="1062" r:id="rId96"/>
    <p:sldId id="1063" r:id="rId97"/>
    <p:sldId id="1064" r:id="rId98"/>
    <p:sldId id="1065" r:id="rId99"/>
    <p:sldId id="1066" r:id="rId100"/>
    <p:sldId id="1067" r:id="rId101"/>
    <p:sldId id="1068" r:id="rId102"/>
    <p:sldId id="390" r:id="rId103"/>
    <p:sldId id="1069" r:id="rId104"/>
    <p:sldId id="1070" r:id="rId105"/>
    <p:sldId id="1071" r:id="rId106"/>
    <p:sldId id="1072" r:id="rId107"/>
    <p:sldId id="1073" r:id="rId108"/>
    <p:sldId id="1074" r:id="rId109"/>
    <p:sldId id="1075" r:id="rId110"/>
    <p:sldId id="1076" r:id="rId111"/>
    <p:sldId id="1077" r:id="rId112"/>
    <p:sldId id="1078" r:id="rId113"/>
    <p:sldId id="1079" r:id="rId114"/>
    <p:sldId id="1080" r:id="rId115"/>
    <p:sldId id="1081" r:id="rId116"/>
    <p:sldId id="1082" r:id="rId117"/>
    <p:sldId id="1083" r:id="rId118"/>
    <p:sldId id="1084" r:id="rId119"/>
    <p:sldId id="1085" r:id="rId120"/>
    <p:sldId id="1086" r:id="rId121"/>
    <p:sldId id="1087" r:id="rId122"/>
    <p:sldId id="1088" r:id="rId123"/>
    <p:sldId id="1089" r:id="rId124"/>
    <p:sldId id="1090" r:id="rId125"/>
    <p:sldId id="1091" r:id="rId126"/>
    <p:sldId id="1092" r:id="rId127"/>
    <p:sldId id="1093" r:id="rId128"/>
    <p:sldId id="1094" r:id="rId129"/>
    <p:sldId id="1095" r:id="rId130"/>
    <p:sldId id="1096" r:id="rId131"/>
    <p:sldId id="1097" r:id="rId132"/>
    <p:sldId id="391" r:id="rId133"/>
    <p:sldId id="1098" r:id="rId134"/>
    <p:sldId id="1099" r:id="rId135"/>
    <p:sldId id="1100" r:id="rId136"/>
    <p:sldId id="1101" r:id="rId137"/>
    <p:sldId id="1102" r:id="rId138"/>
    <p:sldId id="1103" r:id="rId139"/>
    <p:sldId id="1104" r:id="rId140"/>
    <p:sldId id="1105" r:id="rId141"/>
    <p:sldId id="1106" r:id="rId142"/>
    <p:sldId id="1107" r:id="rId143"/>
    <p:sldId id="1108" r:id="rId144"/>
    <p:sldId id="1109" r:id="rId145"/>
    <p:sldId id="1110" r:id="rId146"/>
    <p:sldId id="1111" r:id="rId147"/>
    <p:sldId id="1112" r:id="rId148"/>
    <p:sldId id="1113" r:id="rId149"/>
    <p:sldId id="1114" r:id="rId150"/>
    <p:sldId id="1115" r:id="rId151"/>
    <p:sldId id="1116" r:id="rId152"/>
    <p:sldId id="1117" r:id="rId153"/>
    <p:sldId id="1118" r:id="rId154"/>
    <p:sldId id="1119" r:id="rId155"/>
    <p:sldId id="1120" r:id="rId156"/>
    <p:sldId id="1121" r:id="rId157"/>
    <p:sldId id="1122" r:id="rId158"/>
    <p:sldId id="1123" r:id="rId159"/>
    <p:sldId id="1124" r:id="rId160"/>
    <p:sldId id="1125" r:id="rId161"/>
    <p:sldId id="1126" r:id="rId162"/>
    <p:sldId id="1127" r:id="rId163"/>
    <p:sldId id="1128" r:id="rId164"/>
    <p:sldId id="1129" r:id="rId165"/>
    <p:sldId id="1130" r:id="rId166"/>
    <p:sldId id="1131" r:id="rId167"/>
    <p:sldId id="1132" r:id="rId168"/>
    <p:sldId id="1133" r:id="rId169"/>
    <p:sldId id="1134" r:id="rId170"/>
    <p:sldId id="1135" r:id="rId171"/>
    <p:sldId id="1136" r:id="rId172"/>
    <p:sldId id="1137" r:id="rId173"/>
    <p:sldId id="1138" r:id="rId174"/>
    <p:sldId id="1139" r:id="rId175"/>
    <p:sldId id="1140" r:id="rId176"/>
    <p:sldId id="1141" r:id="rId177"/>
    <p:sldId id="1142" r:id="rId178"/>
    <p:sldId id="1143" r:id="rId179"/>
    <p:sldId id="1144" r:id="rId180"/>
    <p:sldId id="1145" r:id="rId181"/>
    <p:sldId id="1146" r:id="rId182"/>
    <p:sldId id="1147" r:id="rId183"/>
    <p:sldId id="1148" r:id="rId184"/>
    <p:sldId id="1149" r:id="rId185"/>
    <p:sldId id="1150" r:id="rId186"/>
    <p:sldId id="1151" r:id="rId187"/>
    <p:sldId id="1152" r:id="rId188"/>
    <p:sldId id="1153" r:id="rId189"/>
    <p:sldId id="1154" r:id="rId190"/>
    <p:sldId id="1155" r:id="rId191"/>
    <p:sldId id="1156" r:id="rId192"/>
    <p:sldId id="1157" r:id="rId193"/>
    <p:sldId id="1158" r:id="rId194"/>
    <p:sldId id="1159" r:id="rId195"/>
    <p:sldId id="1160" r:id="rId196"/>
    <p:sldId id="1161" r:id="rId197"/>
    <p:sldId id="1162" r:id="rId198"/>
    <p:sldId id="673" r:id="rId199"/>
    <p:sldId id="904" r:id="rId200"/>
    <p:sldId id="905" r:id="rId201"/>
    <p:sldId id="906" r:id="rId202"/>
    <p:sldId id="907" r:id="rId203"/>
    <p:sldId id="908" r:id="rId204"/>
    <p:sldId id="909" r:id="rId205"/>
    <p:sldId id="910" r:id="rId206"/>
    <p:sldId id="911" r:id="rId207"/>
    <p:sldId id="912" r:id="rId208"/>
    <p:sldId id="913" r:id="rId209"/>
    <p:sldId id="914" r:id="rId210"/>
    <p:sldId id="915" r:id="rId211"/>
    <p:sldId id="916" r:id="rId212"/>
    <p:sldId id="917" r:id="rId213"/>
    <p:sldId id="918" r:id="rId214"/>
    <p:sldId id="919" r:id="rId215"/>
    <p:sldId id="920" r:id="rId216"/>
    <p:sldId id="921" r:id="rId217"/>
    <p:sldId id="922" r:id="rId218"/>
    <p:sldId id="923" r:id="rId219"/>
    <p:sldId id="924" r:id="rId220"/>
    <p:sldId id="925" r:id="rId221"/>
    <p:sldId id="926" r:id="rId222"/>
    <p:sldId id="927" r:id="rId2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-96" y="-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13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52.png"/><Relationship Id="rId7" Type="http://schemas.openxmlformats.org/officeDocument/2006/relationships/image" Target="../media/image13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1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5.png"/><Relationship Id="rId7" Type="http://schemas.openxmlformats.org/officeDocument/2006/relationships/image" Target="../media/image1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56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7.png"/><Relationship Id="rId7" Type="http://schemas.openxmlformats.org/officeDocument/2006/relationships/image" Target="../media/image1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58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7.png"/><Relationship Id="rId4" Type="http://schemas.openxmlformats.org/officeDocument/2006/relationships/image" Target="../media/image175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0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4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4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3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4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3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14:6080/e_Zones/main.do" TargetMode="Externa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629" y="1683588"/>
            <a:ext cx="4691054" cy="18438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461" y="5785427"/>
            <a:ext cx="4825056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629" y="3780138"/>
            <a:ext cx="4771888" cy="1752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236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55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39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18646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1465573754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485348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525136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562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60804862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142454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108579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395044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769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17881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571076787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621447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698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985439895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436161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99700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10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645301097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35679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89360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sh_user_w_semiDetail_semi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930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996771378"/>
              </p:ext>
            </p:extLst>
          </p:nvPr>
        </p:nvGraphicFramePr>
        <p:xfrm>
          <a:off x="851812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661515"/>
              </p:ext>
            </p:extLst>
          </p:nvPr>
        </p:nvGraphicFramePr>
        <p:xfrm>
          <a:off x="851812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14866" y="241014"/>
            <a:ext cx="8403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926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993213276"/>
              </p:ext>
            </p:extLst>
          </p:nvPr>
        </p:nvGraphicFramePr>
        <p:xfrm>
          <a:off x="849411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916914"/>
              </p:ext>
            </p:extLst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929402"/>
              </p:ext>
            </p:extLst>
          </p:nvPr>
        </p:nvGraphicFramePr>
        <p:xfrm>
          <a:off x="849411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350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95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828219898"/>
              </p:ext>
            </p:extLst>
          </p:nvPr>
        </p:nvGraphicFramePr>
        <p:xfrm>
          <a:off x="8465079" y="238830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53223"/>
              </p:ext>
            </p:extLst>
          </p:nvPr>
        </p:nvGraphicFramePr>
        <p:xfrm>
          <a:off x="8465079" y="126645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r>
                        <a:rPr lang="en-US" altLang="ko-KR" sz="1700" b="0" u="none" strike="noStrike" cap="none" smtClean="0">
                          <a:solidFill>
                            <a:schemeClr val="dk1"/>
                          </a:solidFill>
                        </a:rPr>
                        <a:t>-review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001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64966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670834024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580622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649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902970852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667982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76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549249310"/>
              </p:ext>
            </p:extLst>
          </p:nvPr>
        </p:nvGraphicFramePr>
        <p:xfrm>
          <a:off x="8550875" y="2392244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464119"/>
              </p:ext>
            </p:extLst>
          </p:nvPr>
        </p:nvGraphicFramePr>
        <p:xfrm>
          <a:off x="8550875" y="1270394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102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096854843"/>
              </p:ext>
            </p:extLst>
          </p:nvPr>
        </p:nvGraphicFramePr>
        <p:xfrm>
          <a:off x="8460259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431128"/>
              </p:ext>
            </p:extLst>
          </p:nvPr>
        </p:nvGraphicFramePr>
        <p:xfrm>
          <a:off x="8460259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820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794606702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304422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9225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43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914579929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599218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100623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122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359154014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463074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89050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7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220514377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817537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97417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281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47185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2431072740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144780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76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031" y="2015696"/>
            <a:ext cx="4699172" cy="1814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031" y="4011868"/>
            <a:ext cx="5181600" cy="1285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7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3631294453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69207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992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754382215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46403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624254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463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02302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778109300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499573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06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747462092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553254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505492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67485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670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687989389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90453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997637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265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401381468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02660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027346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567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331994102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819129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178950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196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097471439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849343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185325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46138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078966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4866" y="241014"/>
            <a:ext cx="75745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223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762294064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137871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010867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78726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480685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14866" y="241014"/>
            <a:ext cx="59362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320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489542644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730939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409252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197901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914881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666058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14866" y="241014"/>
            <a:ext cx="64011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삭제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780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064351892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728101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805201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732994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614343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4866" y="241014"/>
            <a:ext cx="77957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예약자 리스트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412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72192533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503744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723428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733685"/>
              </p:ext>
            </p:extLst>
          </p:nvPr>
        </p:nvGraphicFramePr>
        <p:xfrm>
          <a:off x="8509686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14866" y="241014"/>
            <a:ext cx="70423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회원정보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179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95276387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826508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871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66382041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8738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186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14069869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538850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743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51769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입력 시 중복확인 처리를 </a:t>
            </a:r>
            <a:r>
              <a:rPr lang="ko-KR" altLang="en-US" smtClean="0"/>
              <a:t>위한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74039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회원등록이 정상 완료되면 이동하는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89677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중복확인을 위한 기존의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없애고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이용한 아이디 중복체크</a:t>
            </a:r>
            <a:endParaRPr lang="ko-KR" altLang="en-US" dirty="0"/>
          </a:p>
        </p:txBody>
      </p:sp>
      <p:pic>
        <p:nvPicPr>
          <p:cNvPr id="1026" name="Picture 2" descr="C:\Users\ezen-033\Desktop\ppt\회원가입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1352380"/>
            <a:ext cx="4983372" cy="1392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zen-033\Desktop\ppt\회원가입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3003880"/>
            <a:ext cx="4983372" cy="13764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zen-033\Desktop\ppt\회원가입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4712939"/>
            <a:ext cx="4983372" cy="13134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665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05" y="3140721"/>
            <a:ext cx="4703171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323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r>
              <a:rPr lang="ko-KR" altLang="en-US" dirty="0" err="1" smtClean="0"/>
              <a:t>입력창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Focusout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 </a:t>
            </a:r>
            <a:r>
              <a:rPr lang="en-US" altLang="ko-KR" dirty="0" err="1" smtClean="0"/>
              <a:t>idChk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실행</a:t>
            </a:r>
            <a:endParaRPr lang="en-US" altLang="ko-KR" dirty="0" smtClean="0"/>
          </a:p>
          <a:p>
            <a:r>
              <a:rPr lang="en-US" altLang="ko-KR" dirty="0" smtClean="0">
                <a:sym typeface="Wingdings" panose="05000000000000000000" pitchFamily="2" charset="2"/>
              </a:rPr>
              <a:t>-&gt; id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자 미만일 시 내용을 지우고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아이디 최소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자 이상</a:t>
            </a:r>
            <a:r>
              <a:rPr lang="en-US" altLang="ko-KR" dirty="0" smtClean="0">
                <a:sym typeface="Wingdings" panose="05000000000000000000" pitchFamily="2" charset="2"/>
              </a:rPr>
              <a:t>’</a:t>
            </a:r>
            <a:r>
              <a:rPr lang="ko-KR" altLang="en-US" dirty="0" smtClean="0">
                <a:sym typeface="Wingdings" panose="05000000000000000000" pitchFamily="2" charset="2"/>
              </a:rPr>
              <a:t> 팝업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-&gt; 5</a:t>
            </a:r>
            <a:r>
              <a:rPr lang="ko-KR" altLang="en-US" dirty="0" smtClean="0">
                <a:sym typeface="Wingdings" panose="05000000000000000000" pitchFamily="2" charset="2"/>
              </a:rPr>
              <a:t>자 이상이지만 이미 등록된 경우 내용을 지우고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이미 등록된 아이디입니다</a:t>
            </a:r>
            <a:r>
              <a:rPr lang="en-US" altLang="ko-KR" dirty="0" smtClean="0">
                <a:sym typeface="Wingdings" panose="05000000000000000000" pitchFamily="2" charset="2"/>
              </a:rPr>
              <a:t>.’ </a:t>
            </a:r>
            <a:r>
              <a:rPr lang="ko-KR" altLang="en-US" dirty="0" smtClean="0">
                <a:sym typeface="Wingdings" panose="05000000000000000000" pitchFamily="2" charset="2"/>
              </a:rPr>
              <a:t>팝업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-&gt; 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아이디인 경우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아이디입니다</a:t>
            </a:r>
            <a:r>
              <a:rPr lang="en-US" altLang="ko-KR" dirty="0" smtClean="0">
                <a:sym typeface="Wingdings" panose="05000000000000000000" pitchFamily="2" charset="2"/>
              </a:rPr>
              <a:t>’ </a:t>
            </a:r>
            <a:r>
              <a:rPr lang="ko-KR" altLang="en-US" dirty="0" smtClean="0">
                <a:sym typeface="Wingdings" panose="05000000000000000000" pitchFamily="2" charset="2"/>
              </a:rPr>
              <a:t>팝업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2050" name="Picture 2" descr="C:\Users\ezen-033\Desktop\ppt\회원가입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" y="1646955"/>
            <a:ext cx="5330960" cy="36870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99268" y="2065866"/>
            <a:ext cx="2489200" cy="347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33932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44" y="3213580"/>
            <a:ext cx="1060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아이디 중복체크를 위한 </a:t>
            </a:r>
            <a:r>
              <a:rPr lang="ko-KR" altLang="en-US" dirty="0" err="1" smtClean="0">
                <a:sym typeface="Wingdings" panose="05000000000000000000" pitchFamily="2" charset="2"/>
              </a:rPr>
              <a:t>웹서블릿</a:t>
            </a:r>
            <a:r>
              <a:rPr lang="en-US" altLang="ko-KR" dirty="0" smtClean="0">
                <a:sym typeface="Wingdings" panose="05000000000000000000" pitchFamily="2" charset="2"/>
              </a:rPr>
              <a:t>(IdChk.java), </a:t>
            </a:r>
            <a:r>
              <a:rPr lang="ko-KR" altLang="en-US" dirty="0" smtClean="0">
                <a:sym typeface="Wingdings" panose="05000000000000000000" pitchFamily="2" charset="2"/>
              </a:rPr>
              <a:t>내부에서 </a:t>
            </a:r>
            <a:r>
              <a:rPr lang="en-US" altLang="ko-KR" dirty="0" err="1" smtClean="0">
                <a:sym typeface="Wingdings" panose="05000000000000000000" pitchFamily="2" charset="2"/>
              </a:rPr>
              <a:t>MemberDao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이용하여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아이디 중복 체크를 위한 </a:t>
            </a:r>
            <a:r>
              <a:rPr lang="en-US" altLang="ko-KR" dirty="0" smtClean="0">
                <a:sym typeface="Wingdings" panose="05000000000000000000" pitchFamily="2" charset="2"/>
              </a:rPr>
              <a:t>JSON</a:t>
            </a:r>
            <a:r>
              <a:rPr lang="ko-KR" altLang="en-US" dirty="0" smtClean="0">
                <a:sym typeface="Wingdings" panose="05000000000000000000" pitchFamily="2" charset="2"/>
              </a:rPr>
              <a:t>생성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pic>
        <p:nvPicPr>
          <p:cNvPr id="3074" name="Picture 2" descr="C:\Users\ezen-033\Desktop\ppt\회원가입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57" y="1616139"/>
            <a:ext cx="8832835" cy="1436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회원가입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30" y="4578350"/>
            <a:ext cx="4400550" cy="952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zen-033\Desktop\ppt\회원가입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833" y="4578350"/>
            <a:ext cx="4200525" cy="933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35601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ppt\회원가입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771" y="1690629"/>
            <a:ext cx="6659563" cy="4810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</p:pic>
      <p:sp>
        <p:nvSpPr>
          <p:cNvPr id="2" name="TextBox 1"/>
          <p:cNvSpPr txBox="1"/>
          <p:nvPr/>
        </p:nvSpPr>
        <p:spPr>
          <a:xfrm>
            <a:off x="1100667" y="1964267"/>
            <a:ext cx="33443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이동과 </a:t>
            </a:r>
            <a:r>
              <a:rPr lang="en-US" altLang="ko-KR" dirty="0" err="1" smtClean="0"/>
              <a:t>InsertMember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위한 컨트롤러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따로 </a:t>
            </a:r>
            <a:r>
              <a:rPr lang="en-US" altLang="ko-KR" dirty="0" smtClean="0"/>
              <a:t>Service </a:t>
            </a:r>
            <a:r>
              <a:rPr lang="ko-KR" altLang="en-US" dirty="0" smtClean="0"/>
              <a:t>객체를 두지 않고 직접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를 이용해서 </a:t>
            </a:r>
            <a:r>
              <a:rPr lang="en-US" altLang="ko-KR" dirty="0" smtClean="0"/>
              <a:t>insert</a:t>
            </a:r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SignUp.java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00768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97667" y="3022599"/>
            <a:ext cx="2048934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회원가입 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67032" y="3022599"/>
            <a:ext cx="2409035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회원가입 완료페이지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115733" y="2573867"/>
            <a:ext cx="8467" cy="4317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497667" y="2015067"/>
            <a:ext cx="1811866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IdChk.java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76983" y="4699000"/>
            <a:ext cx="3081866" cy="88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SignUp</a:t>
            </a:r>
            <a:r>
              <a:rPr lang="en-US" altLang="ko-KR" dirty="0" smtClean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3" idx="3"/>
            <a:endCxn id="6" idx="1"/>
          </p:cNvCxnSpPr>
          <p:nvPr/>
        </p:nvCxnSpPr>
        <p:spPr>
          <a:xfrm>
            <a:off x="4546601" y="3530599"/>
            <a:ext cx="520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125133" y="2789766"/>
            <a:ext cx="5672667" cy="3136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4055533" y="4106333"/>
            <a:ext cx="330200" cy="508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09533" y="4179899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 insert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19316" y="2605100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03998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03266538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641537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644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15470430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430140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207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52800006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11182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006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38840463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549376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706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236815"/>
            <a:ext cx="6857252" cy="553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50414" y="2544296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날짜를 먼저 선택하기 위한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43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 정보를 바탕으로 시간을 선택할 수 있고 나머지 정보를 입력하여 세미나를 등록하는 페이지</a:t>
            </a:r>
            <a:endParaRPr lang="ko-KR" altLang="en-US" dirty="0"/>
          </a:p>
        </p:txBody>
      </p:sp>
      <p:pic>
        <p:nvPicPr>
          <p:cNvPr id="5123" name="Picture 3" descr="C:\Users\ezen-033\Desktop\등록폼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48" y="1246923"/>
            <a:ext cx="6485679" cy="54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25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6172140" cy="45148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10" y="4436081"/>
            <a:ext cx="4746321" cy="153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809" y="1547356"/>
            <a:ext cx="4746321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809" y="2201143"/>
            <a:ext cx="4580231" cy="1838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837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5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60608370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674867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540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45931178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602734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881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4441094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216906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588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9" y="1733550"/>
            <a:ext cx="8659211" cy="43095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7217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54824272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417096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597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56967761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945755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766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41904961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445551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772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40589799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902115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286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556932"/>
              </p:ext>
            </p:extLst>
          </p:nvPr>
        </p:nvGraphicFramePr>
        <p:xfrm>
          <a:off x="8851848" y="2792793"/>
          <a:ext cx="2952330" cy="28980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1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593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날짜는 변경 불가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이외 시간 및 상세 정보 변경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</a:t>
                      </a:r>
                      <a:r>
                        <a:rPr lang="ko-KR" altLang="en-US" sz="1300" b="0" u="none" strike="noStrike" cap="none" dirty="0" err="1" smtClean="0"/>
                        <a:t>재선택한다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수정하기 버튼을 눌러서 수정완료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4135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4135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19298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19144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5793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871308" y="25793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5793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4071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24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38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685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262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236798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262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1664" y="117119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013921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hj_user_w_semiEdit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099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1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버튼을 이용해서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세미나 각각 조회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09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r>
              <a:rPr lang="ko-KR" altLang="en-US" dirty="0" smtClean="0"/>
              <a:t>수정버튼을 통해 수정 페이지로 이동</a:t>
            </a:r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10242" name="Picture 2" descr="C:\Users\ezen-033\Desktop\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8" y="1295400"/>
            <a:ext cx="7263652" cy="54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11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9700" y="22987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 양식을 일부 수정하여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수정 페이지 양식으로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장소는 변경 불가능 하지만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상세내용은 변경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6" name="Picture 2" descr="C:\Users\ezen-033\Desktop\수정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1358159"/>
            <a:ext cx="6377395" cy="52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30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관리 흐름도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10933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세미나예약관리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5800" y="2937908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마이페이지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53000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밋업예약관리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54334" y="2937912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이용후기관리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389534" y="2937910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문의사항관리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6" idx="3"/>
            <a:endCxn id="3" idx="1"/>
          </p:cNvCxnSpPr>
          <p:nvPr/>
        </p:nvCxnSpPr>
        <p:spPr>
          <a:xfrm>
            <a:off x="2531533" y="3348542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656666" y="3369707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6849532" y="3369715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9033932" y="3369731"/>
            <a:ext cx="32173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682066" y="4351838"/>
            <a:ext cx="2387600" cy="8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MyPage</a:t>
            </a:r>
            <a:r>
              <a:rPr lang="en-US" altLang="ko-KR" dirty="0" smtClean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1000" y="2633105"/>
            <a:ext cx="11430000" cy="3132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761070" y="2002339"/>
            <a:ext cx="1117601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리스트조</a:t>
            </a:r>
            <a:r>
              <a:rPr lang="ko-KR" altLang="en-US" sz="1400" dirty="0"/>
              <a:t>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031069" y="2002339"/>
            <a:ext cx="1134536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상</a:t>
            </a:r>
            <a:r>
              <a:rPr lang="ko-KR" altLang="en-US" sz="1400" dirty="0"/>
              <a:t>세</a:t>
            </a:r>
            <a:r>
              <a:rPr lang="ko-KR" altLang="en-US" sz="1400" dirty="0" smtClean="0"/>
              <a:t>조회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4296836" y="2002339"/>
            <a:ext cx="1202267" cy="334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삭제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수정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7374467" y="435183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 이동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671233" y="2412971"/>
            <a:ext cx="359836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598337" y="2412971"/>
            <a:ext cx="0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4296836" y="2412971"/>
            <a:ext cx="601133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64" name="TextBox 11263"/>
          <p:cNvSpPr txBox="1"/>
          <p:nvPr/>
        </p:nvSpPr>
        <p:spPr>
          <a:xfrm>
            <a:off x="4936066" y="2448439"/>
            <a:ext cx="98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31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ppt\마이페이지세미나\세미나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624744"/>
            <a:ext cx="8391634" cy="462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42400" y="1981200"/>
            <a:ext cx="276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이 모두 로딩 된 후</a:t>
            </a:r>
            <a:r>
              <a:rPr lang="en-US" altLang="ko-KR" dirty="0" smtClean="0"/>
              <a:t>, AJAX</a:t>
            </a:r>
            <a:r>
              <a:rPr lang="ko-KR" altLang="en-US" dirty="0" smtClean="0"/>
              <a:t>를 통해 받은 데이터를 이용해서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로드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15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37624" y="1642534"/>
            <a:ext cx="5466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로딩 이후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xhr</a:t>
            </a:r>
            <a:r>
              <a:rPr lang="ko-KR" altLang="en-US" dirty="0" smtClean="0"/>
              <a:t>객체를 이용하여 리스트 데이터 요청</a:t>
            </a:r>
            <a:r>
              <a:rPr lang="en-US" altLang="ko-KR" dirty="0" smtClean="0"/>
              <a:t>,</a:t>
            </a:r>
            <a:r>
              <a:rPr lang="ko-KR" altLang="en-US" dirty="0" smtClean="0"/>
              <a:t> 데이터를 받아서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createElement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appendChild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완성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 descr="C:\Users\ezen-033\Desktop\ppt\마이페이지세미나\세미나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28" y="1504421"/>
            <a:ext cx="4943475" cy="27813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마이페이지세미나\세미나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847" y="2709332"/>
            <a:ext cx="3060529" cy="39973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6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5999" y="1905000"/>
            <a:ext cx="305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리스트 클릭 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모달창이</a:t>
            </a:r>
            <a:r>
              <a:rPr lang="ko-KR" altLang="en-US" dirty="0" smtClean="0"/>
              <a:t> 팝업 되며 해당 내용 로딩</a:t>
            </a:r>
            <a:endParaRPr lang="ko-KR" altLang="en-US" dirty="0"/>
          </a:p>
        </p:txBody>
      </p:sp>
      <p:pic>
        <p:nvPicPr>
          <p:cNvPr id="2050" name="Picture 2" descr="C:\Users\ezen-033\Desktop\ppt\마이페이지세미나\세미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37257"/>
            <a:ext cx="7937189" cy="469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3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8133" y="1815531"/>
            <a:ext cx="3420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를 만들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li Element</a:t>
            </a:r>
            <a:r>
              <a:rPr lang="ko-KR" altLang="en-US" dirty="0" smtClean="0"/>
              <a:t>의 속성에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데이터를 저장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이후</a:t>
            </a:r>
            <a:r>
              <a:rPr lang="en-US" altLang="ko-KR" dirty="0"/>
              <a:t> </a:t>
            </a:r>
            <a:r>
              <a:rPr lang="ko-KR" altLang="en-US" dirty="0" smtClean="0"/>
              <a:t>상세정보를 확인 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 또 접속하지 않고 내용 로딩</a:t>
            </a:r>
            <a:endParaRPr lang="ko-KR" altLang="en-US" dirty="0"/>
          </a:p>
        </p:txBody>
      </p:sp>
      <p:pic>
        <p:nvPicPr>
          <p:cNvPr id="4098" name="Picture 2" descr="C:\Users\ezen-033\Desktop\ppt\마이페이지세미나\세미나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39" y="1684098"/>
            <a:ext cx="7697788" cy="4362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50332" y="5355166"/>
            <a:ext cx="2184401" cy="198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94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17933" y="1815531"/>
            <a:ext cx="3750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상세정보 로딩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속성에 저장해놨던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데이터를 통해서</a:t>
            </a:r>
            <a:endParaRPr lang="en-US" altLang="ko-KR" dirty="0" smtClean="0"/>
          </a:p>
          <a:p>
            <a:r>
              <a:rPr lang="ko-KR" altLang="en-US" dirty="0" smtClean="0"/>
              <a:t>내용 변경</a:t>
            </a:r>
            <a:endParaRPr lang="ko-KR" altLang="en-US" dirty="0"/>
          </a:p>
        </p:txBody>
      </p:sp>
      <p:pic>
        <p:nvPicPr>
          <p:cNvPr id="5122" name="Picture 2" descr="C:\Users\ezen-033\Desktop\ppt\마이페이지세미나\세미나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48" y="1883264"/>
            <a:ext cx="6888343" cy="2402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94000" y="3623733"/>
            <a:ext cx="1947333" cy="397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00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83" y="3819999"/>
            <a:ext cx="5819141" cy="2707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213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146" name="Picture 2" descr="C:\Users\ezen-033\Desktop\ppt\마이페이지세미나\삭제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42" y="2018761"/>
            <a:ext cx="4969975" cy="35565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zen-033\Desktop\ppt\마이페이지세미나\삭제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59" y="1557329"/>
            <a:ext cx="5379218" cy="44794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39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2" y="1930927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954867" y="2819400"/>
            <a:ext cx="346286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번호를 넘김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2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번호를 넘김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Dao</a:t>
            </a:r>
            <a:r>
              <a:rPr lang="ko-KR" altLang="en-US" dirty="0" smtClean="0"/>
              <a:t>에서 삭제작업 진행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 결과 반환</a:t>
            </a:r>
            <a:endParaRPr lang="ko-KR" altLang="en-US" dirty="0"/>
          </a:p>
        </p:txBody>
      </p:sp>
      <p:pic>
        <p:nvPicPr>
          <p:cNvPr id="8194" name="Picture 2" descr="C:\Users\ezen-033\Desktop\ppt\마이페이지세미나\삭제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41" y="1655313"/>
            <a:ext cx="7414495" cy="19415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6241" y="1255782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endParaRPr lang="ko-KR" altLang="en-US" dirty="0"/>
          </a:p>
        </p:txBody>
      </p:sp>
      <p:pic>
        <p:nvPicPr>
          <p:cNvPr id="8197" name="Picture 5" descr="C:\Users\ezen-033\Desktop\ppt\마이페이지세미나\삭제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70" y="3596869"/>
            <a:ext cx="6323205" cy="296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83642" y="3200673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SeminarDao.java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83267" y="3596869"/>
            <a:ext cx="821266" cy="255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53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18" name="Picture 2" descr="C:\Users\ezen-033\Desktop\ppt\마이페이지세미나\삭제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69" y="2326450"/>
            <a:ext cx="3315998" cy="10805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29" y="2297585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0069" y="1752600"/>
            <a:ext cx="242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 결과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56629" y="1681665"/>
            <a:ext cx="214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결과에 따른 작업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15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76475609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808447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555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29930303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63836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438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3173769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868516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790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620356249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492720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상세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822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87629002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124126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39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47948350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858243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807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8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414413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899130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089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7104256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522067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작성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703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26522780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888327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478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98262415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026875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705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06814285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308525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542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92052079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10092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008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88174572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275079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24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903497206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186902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462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72130453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802411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632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50924032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193023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203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341" y="4226360"/>
            <a:ext cx="4108602" cy="1657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654" y="1513022"/>
            <a:ext cx="4345975" cy="23418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93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36759008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235534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407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47518937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182508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062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32865344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016968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664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021331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957975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633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4970562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344307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338331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288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91880272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83382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337271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등록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597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24598547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6302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172939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748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12656869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10541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293752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및 </a:t>
            </a:r>
            <a:r>
              <a:rPr lang="ko-KR" altLang="en-US" sz="2500" b="1" smtClean="0">
                <a:solidFill>
                  <a:schemeClr val="bg1"/>
                </a:solidFill>
                <a:latin typeface="+mj-lt"/>
              </a:rPr>
              <a:t>결제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133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733268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469722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30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구현 현황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</a:t>
            </a:r>
            <a:r>
              <a:rPr lang="ko-KR" altLang="en-US" sz="3200" dirty="0" smtClean="0"/>
              <a:t>구현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금주 </a:t>
            </a:r>
            <a:r>
              <a:rPr lang="en-US" altLang="ko-KR" sz="3200" dirty="0" err="1" smtClean="0"/>
              <a:t>FeedBack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및 차주 계획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비밀번호 변경 완료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9" y="2015467"/>
            <a:ext cx="5948952" cy="38957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90" y="2539952"/>
            <a:ext cx="5018775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90" y="3066356"/>
            <a:ext cx="5018775" cy="1338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017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764371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87277" y="2209229"/>
            <a:ext cx="7721600" cy="1143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68" y="3855562"/>
            <a:ext cx="6667500" cy="2876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8017933" y="5723468"/>
            <a:ext cx="189754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75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" y="934709"/>
            <a:ext cx="8048724" cy="56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152023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4" y="1292051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>
            <a:off x="2949714" y="2025476"/>
            <a:ext cx="1166099" cy="1377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69" y="3383285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06" y="1308984"/>
            <a:ext cx="5191125" cy="1038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874933" y="2347209"/>
            <a:ext cx="1471136" cy="2817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49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88855850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561769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31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85417274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618157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18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30180150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121900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147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3" y="1252419"/>
            <a:ext cx="7991654" cy="478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1783" y="2286000"/>
            <a:ext cx="799165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233676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934884"/>
            <a:ext cx="5905500" cy="262890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38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06096035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01026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1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80898147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90152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291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87309792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59132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47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431995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56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2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47067652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066659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2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13740271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334188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74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54507625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352133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284997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56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48392159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19085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30582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8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46321448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25134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462121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8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36563150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5074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01317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44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7897518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096508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327609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97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8345865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85259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845124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14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55723705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76837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121052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4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79321585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889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131831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86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1252150"/>
            <a:ext cx="5247503" cy="271441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185" y="1740886"/>
            <a:ext cx="633412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185" y="2336070"/>
            <a:ext cx="5606235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1" y="3998054"/>
            <a:ext cx="5739273" cy="19687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76452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95434594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63355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000133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93915492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42266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447413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39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547908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20033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663227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459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84323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418929460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541147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65677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771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803064580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07002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701005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523701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241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54828" y="245240"/>
            <a:ext cx="65918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911" y="1705232"/>
            <a:ext cx="9031416" cy="4694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977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045753" y="2020873"/>
            <a:ext cx="7365712" cy="3953207"/>
            <a:chOff x="1151435" y="1841987"/>
            <a:chExt cx="7365712" cy="3953207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0600" y="1841987"/>
              <a:ext cx="5732764" cy="39139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9127" y="3459247"/>
              <a:ext cx="5964237" cy="2571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2828" y="4918894"/>
              <a:ext cx="6811963" cy="8763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4184066" y="2563601"/>
              <a:ext cx="3937686" cy="46131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solidFill>
                    <a:schemeClr val="tx1"/>
                  </a:solidFill>
                </a:rPr>
                <a:t>u</a:t>
              </a:r>
              <a:r>
                <a:rPr lang="en-US" altLang="ko-KR" sz="1500" dirty="0" err="1" smtClean="0">
                  <a:solidFill>
                    <a:schemeClr val="tx1"/>
                  </a:solidFill>
                </a:rPr>
                <a:t>rl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로 세미나 코드 </a:t>
              </a:r>
              <a:r>
                <a:rPr lang="ko-KR" altLang="en-US" sz="1500" dirty="0" err="1" smtClean="0">
                  <a:solidFill>
                    <a:schemeClr val="tx1"/>
                  </a:solidFill>
                </a:rPr>
                <a:t>파라미터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 전</a:t>
              </a:r>
              <a:r>
                <a:rPr lang="ko-KR" altLang="en-US" sz="1500" dirty="0">
                  <a:solidFill>
                    <a:schemeClr val="tx1"/>
                  </a:solidFill>
                </a:rPr>
                <a:t>달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579461" y="3981355"/>
              <a:ext cx="3937686" cy="4613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 smtClean="0">
                  <a:solidFill>
                    <a:schemeClr val="tx1"/>
                  </a:solidFill>
                </a:rPr>
                <a:t>Dao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와 연결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210144" y="3090825"/>
              <a:ext cx="1155383" cy="381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 smtClean="0">
                  <a:solidFill>
                    <a:schemeClr val="tx1"/>
                  </a:solidFill>
                </a:rPr>
                <a:t>Controller : </a:t>
              </a:r>
              <a:endParaRPr lang="ko-KR" alt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51435" y="4521699"/>
              <a:ext cx="1155383" cy="381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 smtClean="0">
                  <a:solidFill>
                    <a:schemeClr val="tx1"/>
                  </a:solidFill>
                </a:rPr>
                <a:t>Service : </a:t>
              </a:r>
              <a:endParaRPr lang="ko-KR" alt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>
              <a:off x="4361547" y="2563602"/>
              <a:ext cx="0" cy="461319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 flipV="1">
              <a:off x="4366385" y="3956776"/>
              <a:ext cx="0" cy="4437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/>
          <p:cNvSpPr/>
          <p:nvPr/>
        </p:nvSpPr>
        <p:spPr>
          <a:xfrm>
            <a:off x="354828" y="245240"/>
            <a:ext cx="65918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765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5" y="4035812"/>
            <a:ext cx="11974513" cy="666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3271" y="2622156"/>
            <a:ext cx="7509031" cy="4613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 smtClean="0">
                <a:solidFill>
                  <a:schemeClr val="tx1"/>
                </a:solidFill>
              </a:rPr>
              <a:t>P5SEMIBOOK</a:t>
            </a:r>
            <a:r>
              <a:rPr lang="ko-KR" altLang="en-US" sz="1500" dirty="0" smtClean="0">
                <a:solidFill>
                  <a:schemeClr val="tx1"/>
                </a:solidFill>
              </a:rPr>
              <a:t>과 </a:t>
            </a:r>
            <a:r>
              <a:rPr lang="en-US" altLang="ko-KR" sz="1500" dirty="0" smtClean="0">
                <a:solidFill>
                  <a:schemeClr val="tx1"/>
                </a:solidFill>
              </a:rPr>
              <a:t>P5SEMIZONE</a:t>
            </a:r>
            <a:r>
              <a:rPr lang="ko-KR" altLang="en-US" sz="1500" dirty="0" smtClean="0">
                <a:solidFill>
                  <a:schemeClr val="tx1"/>
                </a:solidFill>
              </a:rPr>
              <a:t>을 </a:t>
            </a:r>
            <a:r>
              <a:rPr lang="en-US" altLang="ko-KR" sz="1500" dirty="0" smtClean="0">
                <a:solidFill>
                  <a:schemeClr val="tx1"/>
                </a:solidFill>
              </a:rPr>
              <a:t>LEFT JOIN</a:t>
            </a:r>
            <a:r>
              <a:rPr lang="ko-KR" altLang="en-US" sz="1500" dirty="0">
                <a:solidFill>
                  <a:schemeClr val="tx1"/>
                </a:solidFill>
              </a:rPr>
              <a:t> 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endParaRPr lang="en-US" altLang="ko-KR" sz="1500" dirty="0" smtClean="0">
              <a:solidFill>
                <a:schemeClr val="tx1"/>
              </a:solidFill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parameter</a:t>
            </a:r>
            <a:r>
              <a:rPr lang="ko-KR" altLang="en-US" sz="1500" dirty="0" smtClean="0">
                <a:solidFill>
                  <a:schemeClr val="tx1"/>
                </a:solidFill>
                <a:sym typeface="Wingdings" panose="05000000000000000000" pitchFamily="2" charset="2"/>
              </a:rPr>
              <a:t>로 들어온 </a:t>
            </a:r>
            <a:r>
              <a:rPr lang="en-US" altLang="ko-KR" sz="1500" dirty="0" smtClean="0">
                <a:solidFill>
                  <a:schemeClr val="tx1"/>
                </a:solidFill>
                <a:sym typeface="Wingdings" panose="05000000000000000000" pitchFamily="2" charset="2"/>
              </a:rPr>
              <a:t>SEMI_CODE</a:t>
            </a:r>
            <a:r>
              <a:rPr lang="ko-KR" altLang="en-US" sz="1500" dirty="0" smtClean="0">
                <a:solidFill>
                  <a:schemeClr val="tx1"/>
                </a:solidFill>
                <a:sym typeface="Wingdings" panose="05000000000000000000" pitchFamily="2" charset="2"/>
              </a:rPr>
              <a:t>를 </a:t>
            </a:r>
            <a:r>
              <a:rPr lang="en-US" altLang="ko-KR" sz="1500" dirty="0" smtClean="0">
                <a:solidFill>
                  <a:schemeClr val="tx1"/>
                </a:solidFill>
                <a:sym typeface="Wingdings" panose="05000000000000000000" pitchFamily="2" charset="2"/>
              </a:rPr>
              <a:t>Prepared Statement</a:t>
            </a:r>
            <a:r>
              <a:rPr lang="ko-KR" altLang="en-US" sz="1500" dirty="0" smtClean="0">
                <a:solidFill>
                  <a:schemeClr val="tx1"/>
                </a:solidFill>
                <a:sym typeface="Wingdings" panose="05000000000000000000" pitchFamily="2" charset="2"/>
              </a:rPr>
              <a:t>를 이용하여 </a:t>
            </a:r>
            <a:r>
              <a:rPr lang="en-US" altLang="ko-KR" sz="15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vo</a:t>
            </a:r>
            <a:r>
              <a:rPr lang="ko-KR" altLang="en-US" sz="1500" dirty="0" smtClean="0">
                <a:solidFill>
                  <a:schemeClr val="tx1"/>
                </a:solidFill>
                <a:sym typeface="Wingdings" panose="05000000000000000000" pitchFamily="2" charset="2"/>
              </a:rPr>
              <a:t>에 전달</a:t>
            </a:r>
            <a:endParaRPr lang="en-US" altLang="ko-KR" sz="15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4828" y="245240"/>
            <a:ext cx="65918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6013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914" y="2770756"/>
            <a:ext cx="7590302" cy="1340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61" y="1260388"/>
            <a:ext cx="2939675" cy="54017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79157" y="2215978"/>
            <a:ext cx="3501081" cy="66726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4828" y="245240"/>
            <a:ext cx="65918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26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dirty="0"/>
              <a:t>구현 현황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47" y="1610799"/>
            <a:ext cx="5458896" cy="21621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47" y="4306213"/>
            <a:ext cx="5420369" cy="21322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83" y="2108885"/>
            <a:ext cx="3878054" cy="36854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54828" y="245240"/>
            <a:ext cx="65918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6026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29728025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928031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516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86488566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942997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624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7545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입력 시 중복확인 처리를 </a:t>
            </a:r>
            <a:r>
              <a:rPr lang="ko-KR" altLang="en-US" smtClean="0"/>
              <a:t>위한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009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8910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중복확인을 위한 기존의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없애고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이용한 아이디 중복체크</a:t>
            </a:r>
            <a:endParaRPr lang="ko-KR" altLang="en-US" dirty="0"/>
          </a:p>
        </p:txBody>
      </p:sp>
      <p:pic>
        <p:nvPicPr>
          <p:cNvPr id="1026" name="Picture 2" descr="C:\Users\ezen-033\Desktop\ppt\회원가입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1352380"/>
            <a:ext cx="4983372" cy="1392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zen-033\Desktop\ppt\회원가입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3003880"/>
            <a:ext cx="4983372" cy="13764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zen-033\Desktop\ppt\회원가입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4712939"/>
            <a:ext cx="4983372" cy="13134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990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97667" y="3022599"/>
            <a:ext cx="2048934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회원가입 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67032" y="3022599"/>
            <a:ext cx="2409035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회원가입 완료페이지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115733" y="2573867"/>
            <a:ext cx="8467" cy="4317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497667" y="2015067"/>
            <a:ext cx="1811866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IdChk.java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76983" y="4699000"/>
            <a:ext cx="3081866" cy="88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SignUp</a:t>
            </a:r>
            <a:r>
              <a:rPr lang="en-US" altLang="ko-KR" dirty="0" smtClean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3" idx="3"/>
            <a:endCxn id="6" idx="1"/>
          </p:cNvCxnSpPr>
          <p:nvPr/>
        </p:nvCxnSpPr>
        <p:spPr>
          <a:xfrm>
            <a:off x="4546601" y="3530599"/>
            <a:ext cx="520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125133" y="2789766"/>
            <a:ext cx="5672667" cy="3136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4055533" y="4106333"/>
            <a:ext cx="330200" cy="508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09533" y="4179899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 insert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19316" y="2605100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086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r>
              <a:rPr lang="ko-KR" altLang="en-US" dirty="0" err="1" smtClean="0"/>
              <a:t>입력창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Focusout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 </a:t>
            </a:r>
            <a:r>
              <a:rPr lang="en-US" altLang="ko-KR" dirty="0" err="1" smtClean="0"/>
              <a:t>idChk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실행</a:t>
            </a:r>
            <a:endParaRPr lang="en-US" altLang="ko-KR" dirty="0" smtClean="0"/>
          </a:p>
          <a:p>
            <a:r>
              <a:rPr lang="en-US" altLang="ko-KR" dirty="0" smtClean="0">
                <a:sym typeface="Wingdings" panose="05000000000000000000" pitchFamily="2" charset="2"/>
              </a:rPr>
              <a:t>-&gt; id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자 미만일 시 내용을 지우고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아이디 최소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자 이상</a:t>
            </a:r>
            <a:r>
              <a:rPr lang="en-US" altLang="ko-KR" dirty="0" smtClean="0">
                <a:sym typeface="Wingdings" panose="05000000000000000000" pitchFamily="2" charset="2"/>
              </a:rPr>
              <a:t>’</a:t>
            </a:r>
            <a:r>
              <a:rPr lang="ko-KR" altLang="en-US" dirty="0" smtClean="0">
                <a:sym typeface="Wingdings" panose="05000000000000000000" pitchFamily="2" charset="2"/>
              </a:rPr>
              <a:t> 팝업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-&gt; 5</a:t>
            </a:r>
            <a:r>
              <a:rPr lang="ko-KR" altLang="en-US" dirty="0" smtClean="0">
                <a:sym typeface="Wingdings" panose="05000000000000000000" pitchFamily="2" charset="2"/>
              </a:rPr>
              <a:t>자 이상이지만 이미 등록된 경우 내용을 지우고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이미 등록된 아이디입니다</a:t>
            </a:r>
            <a:r>
              <a:rPr lang="en-US" altLang="ko-KR" dirty="0" smtClean="0">
                <a:sym typeface="Wingdings" panose="05000000000000000000" pitchFamily="2" charset="2"/>
              </a:rPr>
              <a:t>.’ </a:t>
            </a:r>
            <a:r>
              <a:rPr lang="ko-KR" altLang="en-US" dirty="0" smtClean="0">
                <a:sym typeface="Wingdings" panose="05000000000000000000" pitchFamily="2" charset="2"/>
              </a:rPr>
              <a:t>팝업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-&gt; 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아이디인 경우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아이디입니다</a:t>
            </a:r>
            <a:r>
              <a:rPr lang="en-US" altLang="ko-KR" dirty="0" smtClean="0">
                <a:sym typeface="Wingdings" panose="05000000000000000000" pitchFamily="2" charset="2"/>
              </a:rPr>
              <a:t>’ </a:t>
            </a:r>
            <a:r>
              <a:rPr lang="ko-KR" altLang="en-US" dirty="0" smtClean="0">
                <a:sym typeface="Wingdings" panose="05000000000000000000" pitchFamily="2" charset="2"/>
              </a:rPr>
              <a:t>팝업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2050" name="Picture 2" descr="C:\Users\ezen-033\Desktop\ppt\회원가입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" y="1646955"/>
            <a:ext cx="5330960" cy="36870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99268" y="2065866"/>
            <a:ext cx="2489200" cy="347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496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815731"/>
            <a:ext cx="10067336" cy="6042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44" y="3213580"/>
            <a:ext cx="1060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아이디 중복체크를 위한 </a:t>
            </a:r>
            <a:r>
              <a:rPr lang="ko-KR" altLang="en-US" dirty="0" err="1" smtClean="0">
                <a:sym typeface="Wingdings" panose="05000000000000000000" pitchFamily="2" charset="2"/>
              </a:rPr>
              <a:t>웹서블릿</a:t>
            </a:r>
            <a:r>
              <a:rPr lang="en-US" altLang="ko-KR" dirty="0" smtClean="0">
                <a:sym typeface="Wingdings" panose="05000000000000000000" pitchFamily="2" charset="2"/>
              </a:rPr>
              <a:t>(IdChk.java), </a:t>
            </a:r>
            <a:r>
              <a:rPr lang="ko-KR" altLang="en-US" dirty="0" smtClean="0">
                <a:sym typeface="Wingdings" panose="05000000000000000000" pitchFamily="2" charset="2"/>
              </a:rPr>
              <a:t>내부에서 </a:t>
            </a:r>
            <a:r>
              <a:rPr lang="en-US" altLang="ko-KR" dirty="0" err="1" smtClean="0">
                <a:sym typeface="Wingdings" panose="05000000000000000000" pitchFamily="2" charset="2"/>
              </a:rPr>
              <a:t>MemberDao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이용하여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아이디 중복 체크를 위한 </a:t>
            </a:r>
            <a:r>
              <a:rPr lang="en-US" altLang="ko-KR" dirty="0" smtClean="0">
                <a:sym typeface="Wingdings" panose="05000000000000000000" pitchFamily="2" charset="2"/>
              </a:rPr>
              <a:t>JSON</a:t>
            </a:r>
            <a:r>
              <a:rPr lang="ko-KR" altLang="en-US" dirty="0" smtClean="0">
                <a:sym typeface="Wingdings" panose="05000000000000000000" pitchFamily="2" charset="2"/>
              </a:rPr>
              <a:t>생성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pic>
        <p:nvPicPr>
          <p:cNvPr id="3074" name="Picture 2" descr="C:\Users\ezen-033\Desktop\ppt\회원가입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57" y="1616139"/>
            <a:ext cx="8832835" cy="1436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회원가입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30" y="4578350"/>
            <a:ext cx="4400550" cy="952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zen-033\Desktop\ppt\회원가입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833" y="4578350"/>
            <a:ext cx="4200525" cy="933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478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ppt\회원가입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771" y="1690629"/>
            <a:ext cx="6659563" cy="4810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</p:pic>
      <p:sp>
        <p:nvSpPr>
          <p:cNvPr id="2" name="TextBox 1"/>
          <p:cNvSpPr txBox="1"/>
          <p:nvPr/>
        </p:nvSpPr>
        <p:spPr>
          <a:xfrm>
            <a:off x="1100667" y="1964267"/>
            <a:ext cx="33443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이동과 </a:t>
            </a:r>
            <a:r>
              <a:rPr lang="en-US" altLang="ko-KR" dirty="0" err="1" smtClean="0"/>
              <a:t>InsertMember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위한 컨트롤러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따로 </a:t>
            </a:r>
            <a:r>
              <a:rPr lang="en-US" altLang="ko-KR" dirty="0" smtClean="0"/>
              <a:t>Service </a:t>
            </a:r>
            <a:r>
              <a:rPr lang="ko-KR" altLang="en-US" dirty="0" smtClean="0"/>
              <a:t>객체를 두지 않고 직접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를 이용해서 </a:t>
            </a:r>
            <a:r>
              <a:rPr lang="en-US" altLang="ko-KR" dirty="0" smtClean="0"/>
              <a:t>insert</a:t>
            </a:r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SignUp.java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946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33734726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282577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406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8" y="1733550"/>
            <a:ext cx="8659211" cy="43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651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버튼을 이용해서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세미나 각각 조회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2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r>
              <a:rPr lang="ko-KR" altLang="en-US" dirty="0" smtClean="0"/>
              <a:t>수정버튼을 통해 수정 페이지로 이동</a:t>
            </a:r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77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10933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세미나예약관리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5800" y="2937908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마이페이지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53000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밋업예약관리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54334" y="2937912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이용후기관리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389534" y="2937910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문의사항관리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6" idx="3"/>
            <a:endCxn id="3" idx="1"/>
          </p:cNvCxnSpPr>
          <p:nvPr/>
        </p:nvCxnSpPr>
        <p:spPr>
          <a:xfrm>
            <a:off x="2531533" y="3348542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656666" y="3369707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6849532" y="3369715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9033932" y="3369731"/>
            <a:ext cx="32173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682066" y="4351838"/>
            <a:ext cx="2387600" cy="8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MyPage</a:t>
            </a:r>
            <a:r>
              <a:rPr lang="en-US" altLang="ko-KR" dirty="0" smtClean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1000" y="2633105"/>
            <a:ext cx="11430000" cy="3132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761070" y="2002339"/>
            <a:ext cx="1117601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리스트조</a:t>
            </a:r>
            <a:r>
              <a:rPr lang="ko-KR" altLang="en-US" sz="1400" dirty="0"/>
              <a:t>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031069" y="2002339"/>
            <a:ext cx="1134536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상</a:t>
            </a:r>
            <a:r>
              <a:rPr lang="ko-KR" altLang="en-US" sz="1400" dirty="0"/>
              <a:t>세</a:t>
            </a:r>
            <a:r>
              <a:rPr lang="ko-KR" altLang="en-US" sz="1400" dirty="0" smtClean="0"/>
              <a:t>조회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4296836" y="2002339"/>
            <a:ext cx="1202267" cy="334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삭제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수정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7374467" y="435183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 이동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671233" y="2412971"/>
            <a:ext cx="359836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598337" y="2412971"/>
            <a:ext cx="0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4296836" y="2412971"/>
            <a:ext cx="601133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64" name="TextBox 11263"/>
          <p:cNvSpPr txBox="1"/>
          <p:nvPr/>
        </p:nvSpPr>
        <p:spPr>
          <a:xfrm>
            <a:off x="4936066" y="2448439"/>
            <a:ext cx="98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35466" y="1617134"/>
            <a:ext cx="11895667" cy="4411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10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ppt\마이페이지세미나\세미나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624744"/>
            <a:ext cx="8391634" cy="462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42400" y="1981200"/>
            <a:ext cx="276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이 모두 로딩 된 후</a:t>
            </a:r>
            <a:r>
              <a:rPr lang="en-US" altLang="ko-KR" dirty="0" smtClean="0"/>
              <a:t>, AJAX</a:t>
            </a:r>
            <a:r>
              <a:rPr lang="ko-KR" altLang="en-US" dirty="0" smtClean="0"/>
              <a:t>를 통해 받은 데이터를 이용해서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로드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31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37624" y="1642534"/>
            <a:ext cx="5466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로딩 이후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xhr</a:t>
            </a:r>
            <a:r>
              <a:rPr lang="ko-KR" altLang="en-US" dirty="0" smtClean="0"/>
              <a:t>객체를 이용하여 리스트 데이터 요청</a:t>
            </a:r>
            <a:r>
              <a:rPr lang="en-US" altLang="ko-KR" dirty="0" smtClean="0"/>
              <a:t>,</a:t>
            </a:r>
            <a:r>
              <a:rPr lang="ko-KR" altLang="en-US" dirty="0" smtClean="0"/>
              <a:t> 데이터를 받아서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createElement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appendChild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완성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 descr="C:\Users\ezen-033\Desktop\ppt\마이페이지세미나\세미나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28" y="1504421"/>
            <a:ext cx="4943475" cy="27813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마이페이지세미나\세미나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847" y="2709332"/>
            <a:ext cx="3060529" cy="39973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74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5999" y="1905000"/>
            <a:ext cx="305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리스트 클릭 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모달창이</a:t>
            </a:r>
            <a:r>
              <a:rPr lang="ko-KR" altLang="en-US" dirty="0" smtClean="0"/>
              <a:t> 팝업 되며 해당 내용 로딩</a:t>
            </a:r>
            <a:endParaRPr lang="ko-KR" altLang="en-US" dirty="0"/>
          </a:p>
        </p:txBody>
      </p:sp>
      <p:pic>
        <p:nvPicPr>
          <p:cNvPr id="2050" name="Picture 2" descr="C:\Users\ezen-033\Desktop\ppt\마이페이지세미나\세미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37257"/>
            <a:ext cx="7937189" cy="469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4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8133" y="1815531"/>
            <a:ext cx="3420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를 만들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li Element</a:t>
            </a:r>
            <a:r>
              <a:rPr lang="ko-KR" altLang="en-US" dirty="0" smtClean="0"/>
              <a:t>의 속성에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데이터를 저장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이후</a:t>
            </a:r>
            <a:r>
              <a:rPr lang="en-US" altLang="ko-KR" dirty="0"/>
              <a:t> </a:t>
            </a:r>
            <a:r>
              <a:rPr lang="ko-KR" altLang="en-US" dirty="0" smtClean="0"/>
              <a:t>상세정보를 확인 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 또 접속하지 않고 내용 로딩</a:t>
            </a:r>
            <a:endParaRPr lang="ko-KR" altLang="en-US" dirty="0"/>
          </a:p>
        </p:txBody>
      </p:sp>
      <p:pic>
        <p:nvPicPr>
          <p:cNvPr id="4098" name="Picture 2" descr="C:\Users\ezen-033\Desktop\ppt\마이페이지세미나\세미나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39" y="1684098"/>
            <a:ext cx="7697788" cy="4362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50332" y="5355166"/>
            <a:ext cx="2184401" cy="198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0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17933" y="1815531"/>
            <a:ext cx="3750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상세정보 로딩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속성에 저장해놨던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데이터를 통해서</a:t>
            </a:r>
            <a:endParaRPr lang="en-US" altLang="ko-KR" dirty="0" smtClean="0"/>
          </a:p>
          <a:p>
            <a:r>
              <a:rPr lang="ko-KR" altLang="en-US" dirty="0" smtClean="0"/>
              <a:t>내용 변경</a:t>
            </a:r>
            <a:endParaRPr lang="ko-KR" altLang="en-US" dirty="0"/>
          </a:p>
        </p:txBody>
      </p:sp>
      <p:pic>
        <p:nvPicPr>
          <p:cNvPr id="5122" name="Picture 2" descr="C:\Users\ezen-033\Desktop\ppt\마이페이지세미나\세미나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48" y="1883264"/>
            <a:ext cx="6888343" cy="2402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94000" y="3623733"/>
            <a:ext cx="1947333" cy="397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17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146" name="Picture 2" descr="C:\Users\ezen-033\Desktop\ppt\마이페이지세미나\삭제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42" y="2018761"/>
            <a:ext cx="4969975" cy="35565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zen-033\Desktop\ppt\마이페이지세미나\삭제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59" y="1557329"/>
            <a:ext cx="5379218" cy="44794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88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2" y="1930927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954867" y="2819400"/>
            <a:ext cx="346286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번호를 넘김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75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번호를 넘김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Dao</a:t>
            </a:r>
            <a:r>
              <a:rPr lang="ko-KR" altLang="en-US" dirty="0" smtClean="0"/>
              <a:t>에서 삭제작업 진행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 결과 반환</a:t>
            </a:r>
            <a:endParaRPr lang="ko-KR" altLang="en-US" dirty="0"/>
          </a:p>
        </p:txBody>
      </p:sp>
      <p:pic>
        <p:nvPicPr>
          <p:cNvPr id="8194" name="Picture 2" descr="C:\Users\ezen-033\Desktop\ppt\마이페이지세미나\삭제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41" y="1655313"/>
            <a:ext cx="7414495" cy="19415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6241" y="1255782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endParaRPr lang="ko-KR" altLang="en-US" dirty="0"/>
          </a:p>
        </p:txBody>
      </p:sp>
      <p:pic>
        <p:nvPicPr>
          <p:cNvPr id="8197" name="Picture 5" descr="C:\Users\ezen-033\Desktop\ppt\마이페이지세미나\삭제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70" y="3596869"/>
            <a:ext cx="6323205" cy="296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83642" y="3200673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SeminarDao.java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83267" y="3596869"/>
            <a:ext cx="821266" cy="255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31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18" name="Picture 2" descr="C:\Users\ezen-033\Desktop\ppt\마이페이지세미나\삭제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69" y="2326450"/>
            <a:ext cx="3315998" cy="10805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29" y="2297585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0069" y="1752600"/>
            <a:ext cx="242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 결과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56629" y="1681665"/>
            <a:ext cx="214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결과에 따른 작업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92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67465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21147877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407247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358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751320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87277" y="2209229"/>
            <a:ext cx="7721600" cy="1143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68" y="3855562"/>
            <a:ext cx="6667500" cy="2876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8017933" y="5723468"/>
            <a:ext cx="189754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4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" y="934709"/>
            <a:ext cx="8048724" cy="56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917442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4" y="1292051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>
            <a:off x="2949714" y="2025476"/>
            <a:ext cx="1166099" cy="1377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69" y="3383285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06" y="1308984"/>
            <a:ext cx="5191125" cy="1038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874933" y="2347209"/>
            <a:ext cx="1471136" cy="2817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34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03417391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41150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431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3" y="1252419"/>
            <a:ext cx="7991654" cy="478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1783" y="2286000"/>
            <a:ext cx="799165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055316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934884"/>
            <a:ext cx="5905500" cy="262890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045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74091034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602515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34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862907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986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414021" y="2852936"/>
            <a:ext cx="9013620" cy="2145310"/>
          </a:xfrm>
        </p:spPr>
        <p:txBody>
          <a:bodyPr/>
          <a:lstStyle/>
          <a:p>
            <a:r>
              <a:rPr lang="ko-KR" altLang="en-US" dirty="0" smtClean="0"/>
              <a:t>금주 </a:t>
            </a:r>
            <a:r>
              <a:rPr lang="en-US" altLang="ko-KR" dirty="0" err="1"/>
              <a:t>FeedBack</a:t>
            </a:r>
            <a:r>
              <a:rPr lang="en-US" altLang="ko-KR" dirty="0"/>
              <a:t> </a:t>
            </a:r>
            <a:r>
              <a:rPr lang="ko-KR" altLang="en-US" dirty="0"/>
              <a:t>및 차주 계획</a:t>
            </a:r>
            <a:br>
              <a:rPr lang="ko-KR" altLang="en-US" dirty="0"/>
            </a:b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8621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금주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 </a:t>
            </a:r>
            <a:r>
              <a:rPr lang="ko-KR" altLang="en-US" sz="3000" dirty="0" smtClean="0">
                <a:solidFill>
                  <a:schemeClr val="bg1"/>
                </a:solidFill>
              </a:rPr>
              <a:t>및 차주 계획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금주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</a:t>
            </a:r>
            <a:r>
              <a:rPr lang="ko-KR" altLang="en-US" sz="2200" dirty="0" smtClean="0"/>
              <a:t>계획</a:t>
            </a:r>
            <a:endParaRPr lang="en-US" altLang="ko-KR" sz="2200" dirty="0" smtClean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3059451" y="559913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linkClick r:id="rId2"/>
              </a:rPr>
              <a:t>http://192.168.4.14:6080/e_Zones/main.do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4" y="914401"/>
            <a:ext cx="5514837" cy="575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60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722969"/>
              </p:ext>
            </p:extLst>
          </p:nvPr>
        </p:nvGraphicFramePr>
        <p:xfrm>
          <a:off x="431800" y="1524000"/>
          <a:ext cx="11345864" cy="445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ezone.dao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ezone.service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ezone.controller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ezone.vo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ezone.api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 Date </a:t>
                      </a:r>
                      <a:r>
                        <a:rPr lang="ko-KR" altLang="en-US" dirty="0" smtClean="0"/>
                        <a:t>데이터 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en-US" altLang="ko-KR" dirty="0" smtClean="0"/>
                        <a:t>import</a:t>
                      </a:r>
                      <a:r>
                        <a:rPr lang="ko-KR" altLang="en-US" dirty="0" smtClean="0"/>
                        <a:t>할</a:t>
                      </a:r>
                      <a:r>
                        <a:rPr lang="ko-KR" altLang="en-US" baseline="0" dirty="0" smtClean="0"/>
                        <a:t> 경우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java.sql.Date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 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(import </a:t>
                      </a:r>
                      <a:r>
                        <a:rPr lang="en-US" altLang="ko-K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java.util.Date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(x))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931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12" y="3943986"/>
            <a:ext cx="534545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383" y="3943986"/>
            <a:ext cx="580098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380514" y="1447060"/>
            <a:ext cx="559837" cy="2697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5" idx="2"/>
            <a:endCxn id="3" idx="0"/>
          </p:cNvCxnSpPr>
          <p:nvPr/>
        </p:nvCxnSpPr>
        <p:spPr>
          <a:xfrm flipH="1">
            <a:off x="2939740" y="1716833"/>
            <a:ext cx="4720693" cy="22271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47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22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629" y="1683588"/>
            <a:ext cx="4691054" cy="18438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461" y="5785427"/>
            <a:ext cx="4825056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629" y="3780138"/>
            <a:ext cx="4771888" cy="1752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037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78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748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08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12" y="3943986"/>
            <a:ext cx="534545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383" y="3943986"/>
            <a:ext cx="580098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380514" y="1447060"/>
            <a:ext cx="559837" cy="2697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5" idx="2"/>
            <a:endCxn id="3" idx="0"/>
          </p:cNvCxnSpPr>
          <p:nvPr/>
        </p:nvCxnSpPr>
        <p:spPr>
          <a:xfrm flipH="1">
            <a:off x="2939740" y="1716833"/>
            <a:ext cx="4720693" cy="22271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61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031" y="2015696"/>
            <a:ext cx="4699172" cy="1814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031" y="4011868"/>
            <a:ext cx="5181600" cy="1285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357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27299736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157764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8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05" y="3140721"/>
            <a:ext cx="4703171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002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6172140" cy="45148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10" y="4436081"/>
            <a:ext cx="4746321" cy="153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809" y="1547356"/>
            <a:ext cx="4746321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809" y="2201143"/>
            <a:ext cx="4580231" cy="1838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556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12610517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414942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8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83" y="3819999"/>
            <a:ext cx="5819141" cy="2707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421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55866431"/>
              </p:ext>
            </p:extLst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2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341" y="4226360"/>
            <a:ext cx="4108602" cy="1657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654" y="1513022"/>
            <a:ext cx="4345975" cy="23418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7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비밀번호 변경 완료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9" y="2015467"/>
            <a:ext cx="5948952" cy="38957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90" y="2539952"/>
            <a:ext cx="5018775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90" y="3066356"/>
            <a:ext cx="5018775" cy="1338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403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60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28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64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62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1252150"/>
            <a:ext cx="5247503" cy="271441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185" y="1740886"/>
            <a:ext cx="633412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185" y="2336070"/>
            <a:ext cx="5606235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1" y="3998054"/>
            <a:ext cx="5739273" cy="19687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49268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42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51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43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38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04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20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162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9289</Words>
  <Application>Microsoft Office PowerPoint</Application>
  <PresentationFormat>사용자 지정</PresentationFormat>
  <Paragraphs>2771</Paragraphs>
  <Slides>222</Slides>
  <Notes>78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222</vt:i4>
      </vt:variant>
    </vt:vector>
  </HeadingPairs>
  <TitlesOfParts>
    <vt:vector size="223" baseType="lpstr">
      <vt:lpstr>Office 테마</vt:lpstr>
      <vt:lpstr>e – Zone </vt:lpstr>
      <vt:lpstr>목차</vt:lpstr>
      <vt:lpstr>구현 현황</vt:lpstr>
      <vt:lpstr>요구사항 정의서 (개괄)</vt:lpstr>
      <vt:lpstr>화면 설계 및 구현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[화면구현] 사용자 – 웹 비밀번호 변경 완료</vt:lpstr>
      <vt:lpstr>[화면설계] 사용자 – 웹 - 세미나존 정보</vt:lpstr>
      <vt:lpstr>[화면구현] 사용자 – 웹 - 세미나존 정보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구현] 사용자 - 웹 - 게시판 - 공지사항</vt:lpstr>
      <vt:lpstr>[화면 설계] 사용자 - 웹 - 게시판 - FAQ</vt:lpstr>
      <vt:lpstr>[화면 설계] 사용자 - 웹 - 게시판 - FAQ</vt:lpstr>
      <vt:lpstr>[화면 설계] 사용자 - 웹 - 게시판 – Q&amp;A</vt:lpstr>
      <vt:lpstr>[화면 설계] 사용자 - 웹 - 게시판 – Q&amp;A</vt:lpstr>
      <vt:lpstr>금주 FeedBack 및 차주 계획 </vt:lpstr>
      <vt:lpstr>금주 Feedback 및 차주 계획</vt:lpstr>
      <vt:lpstr>THANK  YOU</vt:lpstr>
      <vt:lpstr>양식 통일</vt:lpstr>
      <vt:lpstr>양식 통일</vt:lpstr>
      <vt:lpstr>양식 통일</vt:lpstr>
      <vt:lpstr>양식 통일</vt:lpstr>
      <vt:lpstr>양식 통일 – DB SEQUENCE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[화면구현] 사용자 – 웹 비밀번호 변경 완료</vt:lpstr>
      <vt:lpstr>[화면설계] 사용자 – 모바일 -메인페이지</vt:lpstr>
      <vt:lpstr>[화면설계] 사용자 – 모바일 - 로그인 페이지 </vt:lpstr>
      <vt:lpstr>[화면설계] 사용자 – 웹 - 세미나존 정보</vt:lpstr>
      <vt:lpstr>[화면구현] 사용자 – 웹 - 세미나존 정보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구현] 사용자 - 웹 - 게시판 - 공지사항</vt:lpstr>
      <vt:lpstr>[화면 설계] 사용자 - 웹 - 게시판 - 공지사항</vt:lpstr>
      <vt:lpstr>PowerPoint 프레젠테이션</vt:lpstr>
      <vt:lpstr>[화면 설계] 사용자 - 웹 - 게시판 - FAQ</vt:lpstr>
      <vt:lpstr>[화면 설계]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설계] 사용자 - 웹 - 게시판 – Q&amp;A</vt:lpstr>
      <vt:lpstr>[화면 설계] 사용자 - 웹 - 게시판 – Q&amp;A</vt:lpstr>
      <vt:lpstr>[화면 설계]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79</cp:revision>
  <dcterms:created xsi:type="dcterms:W3CDTF">2020-04-02T06:13:26Z</dcterms:created>
  <dcterms:modified xsi:type="dcterms:W3CDTF">2020-04-16T08:25:45Z</dcterms:modified>
</cp:coreProperties>
</file>